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1764" y="6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eg>
</file>

<file path=ppt/media/image5.jpe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B1F28-19E7-4834-AE5A-3FA1630FD473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936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B1F28-19E7-4834-AE5A-3FA1630FD473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209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B1F28-19E7-4834-AE5A-3FA1630FD473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915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B1F28-19E7-4834-AE5A-3FA1630FD473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195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B1F28-19E7-4834-AE5A-3FA1630FD473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047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B1F28-19E7-4834-AE5A-3FA1630FD473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185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B1F28-19E7-4834-AE5A-3FA1630FD473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36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B1F28-19E7-4834-AE5A-3FA1630FD473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365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B1F28-19E7-4834-AE5A-3FA1630FD473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627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B1F28-19E7-4834-AE5A-3FA1630FD473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408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B1F28-19E7-4834-AE5A-3FA1630FD473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718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7B1F28-19E7-4834-AE5A-3FA1630FD473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F6F98-6238-437E-8539-22D9AD59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864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70" t="6472" r="9639" b="6819"/>
          <a:stretch/>
        </p:blipFill>
        <p:spPr>
          <a:xfrm>
            <a:off x="6453127" y="1395664"/>
            <a:ext cx="4487598" cy="370391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3" t="3373" r="16530" b="35642"/>
          <a:stretch/>
        </p:blipFill>
        <p:spPr>
          <a:xfrm>
            <a:off x="1155031" y="1395664"/>
            <a:ext cx="5188017" cy="3703913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6834377" y="1322567"/>
            <a:ext cx="1542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 inch adaptor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8996163" y="1322567"/>
            <a:ext cx="1834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1.25 inch adaptor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7259414" y="3696102"/>
            <a:ext cx="1908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1.25 inch reducers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9259163" y="3476856"/>
            <a:ext cx="2098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1.25 inch male to female adaptor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104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523177" y="247615"/>
            <a:ext cx="5295777" cy="2678465"/>
            <a:chOff x="2523177" y="247615"/>
            <a:chExt cx="7206002" cy="3644607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633" t="16321" r="25773" b="29167"/>
            <a:stretch/>
          </p:blipFill>
          <p:spPr>
            <a:xfrm>
              <a:off x="2523177" y="247615"/>
              <a:ext cx="3351363" cy="3644606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7170"/>
            <a:stretch/>
          </p:blipFill>
          <p:spPr>
            <a:xfrm rot="5400000">
              <a:off x="6030288" y="193332"/>
              <a:ext cx="3644607" cy="3753174"/>
            </a:xfrm>
            <a:prstGeom prst="rect">
              <a:avLst/>
            </a:prstGeom>
          </p:spPr>
        </p:pic>
      </p:grpSp>
      <p:grpSp>
        <p:nvGrpSpPr>
          <p:cNvPr id="14" name="Group 13"/>
          <p:cNvGrpSpPr/>
          <p:nvPr/>
        </p:nvGrpSpPr>
        <p:grpSpPr>
          <a:xfrm>
            <a:off x="2523177" y="3213390"/>
            <a:ext cx="5295777" cy="1982597"/>
            <a:chOff x="2523177" y="4185542"/>
            <a:chExt cx="6476405" cy="2424592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06" b="20186"/>
            <a:stretch/>
          </p:blipFill>
          <p:spPr>
            <a:xfrm>
              <a:off x="5880996" y="4185542"/>
              <a:ext cx="3118586" cy="2424591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09" t="38043" r="29062" b="17889"/>
            <a:stretch/>
          </p:blipFill>
          <p:spPr>
            <a:xfrm>
              <a:off x="2523177" y="4185543"/>
              <a:ext cx="3251941" cy="24245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09936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635251" y="-152400"/>
            <a:ext cx="6159501" cy="4671529"/>
            <a:chOff x="3352800" y="1320800"/>
            <a:chExt cx="3031727" cy="2752983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9" t="10989" r="1839"/>
            <a:stretch/>
          </p:blipFill>
          <p:spPr>
            <a:xfrm>
              <a:off x="3352800" y="2631817"/>
              <a:ext cx="2376841" cy="1257300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1" t="10989" r="2189" b="309"/>
            <a:stretch/>
          </p:blipFill>
          <p:spPr>
            <a:xfrm>
              <a:off x="3352800" y="1320800"/>
              <a:ext cx="2366655" cy="1252935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5112013" y="2354818"/>
              <a:ext cx="12148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chemeClr val="bg1"/>
                  </a:solidFill>
                </a:rPr>
                <a:t>Stacker On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145598" y="3704451"/>
              <a:ext cx="12389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chemeClr val="bg1"/>
                  </a:solidFill>
                </a:rPr>
                <a:t>Stacker Off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5469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100" y="1458912"/>
            <a:ext cx="6654800" cy="352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007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2118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19</Words>
  <Application>Microsoft Office PowerPoint</Application>
  <PresentationFormat>Widescreen</PresentationFormat>
  <Paragraphs>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6</cp:revision>
  <dcterms:created xsi:type="dcterms:W3CDTF">2021-09-17T05:58:56Z</dcterms:created>
  <dcterms:modified xsi:type="dcterms:W3CDTF">2021-09-18T19:09:14Z</dcterms:modified>
</cp:coreProperties>
</file>

<file path=docProps/thumbnail.jpeg>
</file>